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8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615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575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527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4421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1160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19415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4089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23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87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6660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1329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906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5001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4574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279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748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2F849-5679-4F9F-8CD7-31F71CD6DACA}" type="datetimeFigureOut">
              <a:rPr lang="ko-KR" altLang="en-US" smtClean="0"/>
              <a:t>2019-10-30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E3697A3-434C-43E8-8955-8E6F171EC42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0203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0C66DD-C310-4F02-91DC-276E146362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2DGP </a:t>
            </a:r>
            <a:r>
              <a:rPr lang="ko-KR" altLang="en-US" dirty="0"/>
              <a:t>프로젝트 </a:t>
            </a:r>
            <a:r>
              <a:rPr lang="en-US" altLang="ko-KR" dirty="0"/>
              <a:t>2</a:t>
            </a:r>
            <a:r>
              <a:rPr lang="ko-KR" altLang="en-US" dirty="0"/>
              <a:t>차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2AED8F-A768-4AA4-8DDB-A28CE0E97E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2016180021 </a:t>
            </a:r>
            <a:r>
              <a:rPr lang="ko-KR" altLang="en-US" dirty="0"/>
              <a:t>박찬</a:t>
            </a:r>
          </a:p>
        </p:txBody>
      </p:sp>
    </p:spTree>
    <p:extLst>
      <p:ext uri="{BB962C8B-B14F-4D97-AF65-F5344CB8AC3E}">
        <p14:creationId xmlns:p14="http://schemas.microsoft.com/office/powerpoint/2010/main" val="612734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D054F-A0EF-4BC1-9D1A-46BA4E643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400" dirty="0" err="1"/>
              <a:t>Fantazy</a:t>
            </a:r>
            <a:r>
              <a:rPr lang="en-US" altLang="ko-KR" sz="4400" dirty="0"/>
              <a:t> Strike</a:t>
            </a:r>
            <a:endParaRPr lang="ko-KR" altLang="en-US" sz="44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CA79BA-A080-4CC3-80EB-E327307363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/>
              <a:t>보급관이 되어서 인간 진영을 관리하라</a:t>
            </a:r>
            <a:r>
              <a:rPr lang="en-US" altLang="ko-KR" sz="2000" dirty="0"/>
              <a:t>!</a:t>
            </a:r>
          </a:p>
          <a:p>
            <a:endParaRPr lang="en-US" altLang="ko-KR" sz="2000" dirty="0"/>
          </a:p>
          <a:p>
            <a:r>
              <a:rPr lang="ko-KR" altLang="en-US" sz="2000" dirty="0"/>
              <a:t>본진에 건물을 지으면 정해진 시간마다 유닛을 생산한다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생산된 유닛은 상대의 본진을 향해 자동으로 돌격한다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상대의 본진을 공격해 파괴하면 승리하게 된다</a:t>
            </a:r>
            <a:r>
              <a:rPr lang="en-US" altLang="ko-KR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4786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5988B-5BE8-4CAD-ADA4-41B436838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범위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F2F8F1A0-51BA-4B0B-8FB2-32C708BA2E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4131244"/>
              </p:ext>
            </p:extLst>
          </p:nvPr>
        </p:nvGraphicFramePr>
        <p:xfrm>
          <a:off x="677863" y="2160588"/>
          <a:ext cx="859631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1408">
                  <a:extLst>
                    <a:ext uri="{9D8B030D-6E8A-4147-A177-3AD203B41FA5}">
                      <a16:colId xmlns:a16="http://schemas.microsoft.com/office/drawing/2014/main" val="780220235"/>
                    </a:ext>
                  </a:extLst>
                </a:gridCol>
                <a:gridCol w="7294904">
                  <a:extLst>
                    <a:ext uri="{9D8B030D-6E8A-4147-A177-3AD203B41FA5}">
                      <a16:colId xmlns:a16="http://schemas.microsoft.com/office/drawing/2014/main" val="2117029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범위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62804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건물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근접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원거리 기본 유닛 및 상위 병종을 생산할 수 있는 건물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54896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상위 건물은 기본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하위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 건물들의 건설을 요구하는 </a:t>
                      </a:r>
                      <a:r>
                        <a:rPr lang="ko-KR" altLang="en-US" dirty="0" err="1"/>
                        <a:t>테크트리</a:t>
                      </a:r>
                      <a:r>
                        <a:rPr lang="ko-KR" altLang="en-US" dirty="0"/>
                        <a:t>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178121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플레이어의 입력 없이 움직이는 자동전투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420909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맵 상에서 유닛간 충돌판정 및 길 찾기 알고리즘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88182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각 </a:t>
                      </a:r>
                      <a:r>
                        <a:rPr lang="ko-KR" altLang="en-US" dirty="0" err="1"/>
                        <a:t>유닛별</a:t>
                      </a:r>
                      <a:r>
                        <a:rPr lang="ko-KR" altLang="en-US" dirty="0"/>
                        <a:t> 애니메이션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9728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개의 스테이지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1268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배경음악 및 효과음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0507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965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35EA7A-1132-4117-8157-C41BD2AE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07464"/>
            <a:ext cx="8596668" cy="1320800"/>
          </a:xfrm>
        </p:spPr>
        <p:txBody>
          <a:bodyPr/>
          <a:lstStyle/>
          <a:p>
            <a:r>
              <a:rPr lang="ko-KR" altLang="en-US" dirty="0"/>
              <a:t>개발 상황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AD47CC20-5C89-4E8C-9AE2-6175798728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1803559"/>
              </p:ext>
            </p:extLst>
          </p:nvPr>
        </p:nvGraphicFramePr>
        <p:xfrm>
          <a:off x="677863" y="1130441"/>
          <a:ext cx="8596311" cy="516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1018">
                  <a:extLst>
                    <a:ext uri="{9D8B030D-6E8A-4147-A177-3AD203B41FA5}">
                      <a16:colId xmlns:a16="http://schemas.microsoft.com/office/drawing/2014/main" val="310350487"/>
                    </a:ext>
                  </a:extLst>
                </a:gridCol>
                <a:gridCol w="787078">
                  <a:extLst>
                    <a:ext uri="{9D8B030D-6E8A-4147-A177-3AD203B41FA5}">
                      <a16:colId xmlns:a16="http://schemas.microsoft.com/office/drawing/2014/main" val="2316926329"/>
                    </a:ext>
                  </a:extLst>
                </a:gridCol>
                <a:gridCol w="6878215">
                  <a:extLst>
                    <a:ext uri="{9D8B030D-6E8A-4147-A177-3AD203B41FA5}">
                      <a16:colId xmlns:a16="http://schemas.microsoft.com/office/drawing/2014/main" val="14685567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352336"/>
                  </a:ext>
                </a:extLst>
              </a:tr>
              <a:tr h="32004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(10/5~)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게임 프레임워크 설계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리소스 모집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321977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(100%) </a:t>
                      </a:r>
                      <a:r>
                        <a:rPr lang="ko-KR" altLang="en-US" dirty="0"/>
                        <a:t>프레임워크 구현 완료 </a:t>
                      </a:r>
                      <a:r>
                        <a:rPr lang="en-US" altLang="ko-KR" dirty="0"/>
                        <a:t>/ (60%) </a:t>
                      </a:r>
                      <a:r>
                        <a:rPr lang="ko-KR" altLang="en-US" dirty="0"/>
                        <a:t>유닛 리소스 수집 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0511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sz="1600" dirty="0"/>
                        <a:t>(10/12~)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이미지 및 애니메이션 처리 클래스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렌더링</a:t>
                      </a:r>
                      <a:r>
                        <a:rPr lang="en-US" altLang="ko-KR" dirty="0"/>
                        <a:t>) </a:t>
                      </a:r>
                      <a:r>
                        <a:rPr lang="ko-KR" altLang="en-US" dirty="0"/>
                        <a:t>설계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43383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(100%) </a:t>
                      </a:r>
                      <a:r>
                        <a:rPr lang="ko-KR" altLang="en-US" dirty="0"/>
                        <a:t>이미지 관리 클래스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28838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sz="1600" dirty="0"/>
                        <a:t>(10/19~)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건물 클래스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665717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(80%) </a:t>
                      </a:r>
                      <a:r>
                        <a:rPr lang="ko-KR" altLang="en-US" dirty="0"/>
                        <a:t>건물 오브젝트 매니저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건물 배치 좌표계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7233408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주차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sz="1600" dirty="0"/>
                        <a:t>(10/26~)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rgbClr val="FF0000"/>
                          </a:solidFill>
                        </a:rPr>
                        <a:t>건물 클래스 구현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ko-KR" altLang="en-US" b="1" dirty="0" err="1">
                          <a:solidFill>
                            <a:srgbClr val="FF0000"/>
                          </a:solidFill>
                        </a:rPr>
                        <a:t>테크트리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</a:rPr>
                        <a:t>)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dirty="0"/>
                        <a:t>유닛 클래스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62042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(80%) 3</a:t>
                      </a:r>
                      <a:r>
                        <a:rPr lang="ko-KR" altLang="en-US" dirty="0"/>
                        <a:t>주차와 동일</a:t>
                      </a:r>
                      <a:r>
                        <a:rPr lang="en-US" altLang="ko-KR" dirty="0"/>
                        <a:t> / (20%) </a:t>
                      </a:r>
                      <a:r>
                        <a:rPr lang="ko-KR" altLang="en-US" dirty="0"/>
                        <a:t>유닛 부모 클래스 구현완료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0876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유닛 클래스 구현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(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생산 및 배치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)</a:t>
                      </a:r>
                      <a:endParaRPr lang="ko-KR" alt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744898"/>
                  </a:ext>
                </a:extLst>
              </a:tr>
              <a:tr h="12361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유닛 클래스 구현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(AI – 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충돌체크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길 찾기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)</a:t>
                      </a:r>
                      <a:endParaRPr lang="ko-KR" alt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255714"/>
                  </a:ext>
                </a:extLst>
              </a:tr>
              <a:tr h="2262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유닛 클래스 구현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(AI – 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전투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</a:rPr>
                        <a:t>)</a:t>
                      </a:r>
                      <a:endParaRPr lang="ko-KR" alt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93050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 본진 </a:t>
                      </a:r>
                      <a:r>
                        <a:rPr lang="en-US" altLang="ko-KR" dirty="0"/>
                        <a:t>AI </a:t>
                      </a:r>
                      <a:r>
                        <a:rPr lang="ko-KR" altLang="en-US" dirty="0"/>
                        <a:t>구현 </a:t>
                      </a:r>
                      <a:r>
                        <a:rPr lang="en-US" altLang="ko-KR" dirty="0"/>
                        <a:t>/ 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사운드 구현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203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계획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dirty="0">
                          <a:solidFill>
                            <a:srgbClr val="0070C0"/>
                          </a:solidFill>
                        </a:rPr>
                        <a:t>최종 점검 및 디버깅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31602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096A630-AE21-4D3A-963F-5AE48741EB62}"/>
              </a:ext>
            </a:extLst>
          </p:cNvPr>
          <p:cNvSpPr txBox="1"/>
          <p:nvPr/>
        </p:nvSpPr>
        <p:spPr>
          <a:xfrm>
            <a:off x="677334" y="6291721"/>
            <a:ext cx="4531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rgbClr val="FF0000"/>
                </a:solidFill>
              </a:rPr>
              <a:t>붉은색 </a:t>
            </a:r>
            <a:r>
              <a:rPr lang="en-US" altLang="ko-KR" sz="1400" b="1" dirty="0">
                <a:solidFill>
                  <a:srgbClr val="FF0000"/>
                </a:solidFill>
              </a:rPr>
              <a:t>: </a:t>
            </a:r>
            <a:r>
              <a:rPr lang="ko-KR" altLang="en-US" sz="1400" b="1" dirty="0">
                <a:solidFill>
                  <a:srgbClr val="FF0000"/>
                </a:solidFill>
              </a:rPr>
              <a:t>밀린 일정 </a:t>
            </a:r>
            <a:r>
              <a:rPr lang="en-US" altLang="ko-KR" sz="1400" dirty="0"/>
              <a:t>/ </a:t>
            </a:r>
            <a:r>
              <a:rPr lang="ko-KR" altLang="en-US" sz="1400" b="1" dirty="0">
                <a:solidFill>
                  <a:srgbClr val="0070C0"/>
                </a:solidFill>
              </a:rPr>
              <a:t>파란색 </a:t>
            </a:r>
            <a:r>
              <a:rPr lang="en-US" altLang="ko-KR" sz="1400" b="1" dirty="0">
                <a:solidFill>
                  <a:srgbClr val="0070C0"/>
                </a:solidFill>
              </a:rPr>
              <a:t>: </a:t>
            </a:r>
            <a:r>
              <a:rPr lang="ko-KR" altLang="en-US" sz="1400" b="1" dirty="0">
                <a:solidFill>
                  <a:srgbClr val="0070C0"/>
                </a:solidFill>
              </a:rPr>
              <a:t>변경된 일정</a:t>
            </a:r>
          </a:p>
        </p:txBody>
      </p:sp>
    </p:spTree>
    <p:extLst>
      <p:ext uri="{BB962C8B-B14F-4D97-AF65-F5344CB8AC3E}">
        <p14:creationId xmlns:p14="http://schemas.microsoft.com/office/powerpoint/2010/main" val="68412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17E530-7FE4-41D1-A5AB-1A45D061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285750"/>
            <a:ext cx="8596668" cy="1320800"/>
          </a:xfrm>
        </p:spPr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</a:p>
        </p:txBody>
      </p:sp>
      <p:pic>
        <p:nvPicPr>
          <p:cNvPr id="7" name="내용 개체 틀 6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424AB841-EFC8-4C32-8064-6FD9BC157C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725" y="1270000"/>
            <a:ext cx="8807275" cy="4978400"/>
          </a:xfrm>
        </p:spPr>
      </p:pic>
    </p:spTree>
    <p:extLst>
      <p:ext uri="{BB962C8B-B14F-4D97-AF65-F5344CB8AC3E}">
        <p14:creationId xmlns:p14="http://schemas.microsoft.com/office/powerpoint/2010/main" val="2224891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o2D Canvas (1024x768) 333.33 FPS 2019-10-30 22-28-12">
            <a:hlinkClick r:id="" action="ppaction://media"/>
            <a:extLst>
              <a:ext uri="{FF2B5EF4-FFF2-40B4-BE49-F238E27FC236}">
                <a16:creationId xmlns:a16="http://schemas.microsoft.com/office/drawing/2014/main" id="{3E431582-1020-4B53-B4D9-B3D56ED342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4658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150</TotalTime>
  <Words>268</Words>
  <Application>Microsoft Office PowerPoint</Application>
  <PresentationFormat>와이드스크린</PresentationFormat>
  <Paragraphs>67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패싯</vt:lpstr>
      <vt:lpstr>2DGP 프로젝트 2차 발표</vt:lpstr>
      <vt:lpstr>Fantazy Strike</vt:lpstr>
      <vt:lpstr>개발 범위</vt:lpstr>
      <vt:lpstr>개발 상황</vt:lpstr>
      <vt:lpstr>Github 커밋 통계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 2차 발표</dc:title>
  <dc:creator>박 찬</dc:creator>
  <cp:lastModifiedBy>박 찬</cp:lastModifiedBy>
  <cp:revision>11</cp:revision>
  <dcterms:created xsi:type="dcterms:W3CDTF">2019-10-29T11:10:51Z</dcterms:created>
  <dcterms:modified xsi:type="dcterms:W3CDTF">2019-10-30T14:24:40Z</dcterms:modified>
</cp:coreProperties>
</file>